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ECC66-C7AA-F128-2E1A-7F0A641C6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3AFA56-ED0B-C84B-479E-D7D780620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B0C42A-8C49-DA1B-D461-D91A48B66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5BA418-941A-F73A-7930-F40B9FCD9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ACFD9C-767E-6CDA-2533-503D74391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44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C1315-E988-8995-6D44-AA881BB52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45B8EE-B26E-0099-1346-1DB3C7FF1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F171E3-E0B6-85E6-DCC7-136DF6FDE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A83A7D-B94E-C159-3798-C9BD5ABEA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0497CB-0AF7-21C9-D12D-0918D8EE0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39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8F019-1DA6-B98E-F8C1-1575CE2A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C42AA2-5F7C-BCFE-F48E-BB9287548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30C2FA-1008-7247-F84D-80CAF392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A35327-88C5-F0A6-3F2D-1B046F10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A0808B-C656-4BDD-CF67-9BFAA6E79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30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84E65-FAC2-C2D4-0CA9-5FE92C9CB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3BB5C-F430-E75C-F4F7-AF9C72BA2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49F995-68DB-EA00-69E2-5310EFD74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BFB968-2FDF-5C58-9FF2-22FF84984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11BAFB-384C-20EA-F8C6-AA942893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3C3918-B66A-7C28-D64F-1ADE34C6D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27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8E90F-592A-87C7-60D6-84E8CDB3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040FC6-194A-AC89-A98C-30CDE2B99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3E62AB-ADB3-3E73-929D-30F536508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CC7C739-D59C-6964-128B-775F6F781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027F13-51FA-D971-7767-C4E4E16AB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F6D103F-8AFB-CD54-3ABC-F3D03860E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4C7AB1-2689-F37E-206E-12CE46360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3BB09B-4734-575E-0B26-F4FBC4D62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51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04E16-21E8-E241-CCCA-6FE5BF9C1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269310-5FAC-D553-3FEA-2D0F02BB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5F6F07-6DB6-1E13-4919-EAB59224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F00D15D-B360-D8CA-FC76-4CCC81FFD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03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B35E7A9-A574-B5F1-71A7-125C07275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423305-CF15-731B-7A58-81545BEF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22EC2F-3A6E-6203-7F1C-482172BED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3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B55A3-0028-8029-7C09-C357BE0E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85B26C-27EE-538D-E257-C4E5FE7EE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254A97-005E-AABD-C011-B22426DD5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7A4D88-9D0D-023D-DFB2-343AB6097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555E85-FDB7-CCAC-E4D5-4561D29F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8EAF14-CE2F-3D2C-C301-47CC21253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5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28B663-E45B-2E3A-8734-A21B8A4A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E28B16-6738-3881-B99F-DCF933AB1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D56E4D-CF9C-37A2-140E-9563AD1E3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75C482-56B1-E7C4-49AE-1A0F0887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3B5EDA-37EA-6C99-D042-FCB7452DD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F1FE1A-01EC-92AC-576D-FD35B7B2C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5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6F87A-7927-4CD2-5C31-9688C5F5F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BA769FC-6714-1F83-EE9D-B35351B85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0EE435-72B9-DE85-6694-2FE096409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AC926-17D7-97F8-AA2E-975ABDBA8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5B7AF7-0BF6-3203-8339-D603EA92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53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D861F3-61B1-6537-3C98-6B2EB8CD9F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3B38C9-AE01-1C9B-2A41-5B06E3EAC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39B47D-E365-49C3-FE2A-2C787E62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7253EF-6143-605A-7B59-766016D4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33DBD5-4091-62AC-A81C-466A6250A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52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AF373-B61C-8239-506B-59FF31955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28EEA6-BBE8-7E3E-4EB8-29FA309D4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9969FC-8CD5-AA6E-6F7F-004C19561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7711AB-7914-1541-8BFC-B0F3912FCD34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A64DFB-3860-7F5E-C5F3-B589CEAE9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6F480-48F7-2057-ED91-ED4B2658D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32156D-1079-1548-83F3-B8416C9CD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2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3993E3-AC63-B688-A33E-FFE18216D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Компьютерная безопасность:</a:t>
            </a:r>
            <a:br>
              <a:rPr lang="ru-RU" dirty="0"/>
            </a:br>
            <a:r>
              <a:rPr lang="ru-RU" dirty="0"/>
              <a:t>Введение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BA2D3C-2360-EA8A-C5FA-FD3BCBD68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Иртегов</a:t>
            </a:r>
            <a:r>
              <a:rPr lang="ru-RU" dirty="0"/>
              <a:t> Д.В.</a:t>
            </a:r>
          </a:p>
          <a:p>
            <a:r>
              <a:rPr lang="ru-RU" dirty="0"/>
              <a:t>НГУ</a:t>
            </a:r>
          </a:p>
          <a:p>
            <a:r>
              <a:rPr lang="ru-RU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18707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7B2DD-A0AA-D50E-0B7C-7E437E63B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может случиться что-то плохое?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6F49F-6317-293B-C758-7CB815DE6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Объективные обстоятельства</a:t>
            </a:r>
          </a:p>
          <a:p>
            <a:pPr lvl="1"/>
            <a:r>
              <a:rPr lang="ru-RU" dirty="0"/>
              <a:t>Наводнение, землетрясение, падение метеорита</a:t>
            </a:r>
          </a:p>
          <a:p>
            <a:r>
              <a:rPr lang="ru-RU" dirty="0"/>
              <a:t>Субъективные причины</a:t>
            </a:r>
          </a:p>
          <a:p>
            <a:pPr lvl="1"/>
            <a:r>
              <a:rPr lang="ru-RU" dirty="0"/>
              <a:t>По злобе</a:t>
            </a:r>
          </a:p>
          <a:p>
            <a:pPr lvl="1"/>
            <a:r>
              <a:rPr lang="ru-RU" dirty="0"/>
              <a:t>По глупости</a:t>
            </a:r>
          </a:p>
          <a:p>
            <a:r>
              <a:rPr lang="ru-RU" dirty="0"/>
              <a:t>Промежуточные варианты</a:t>
            </a:r>
          </a:p>
          <a:p>
            <a:pPr lvl="1"/>
            <a:r>
              <a:rPr lang="ru-RU" dirty="0"/>
              <a:t>Техническая неисправность</a:t>
            </a:r>
          </a:p>
          <a:p>
            <a:pPr lvl="1"/>
            <a:r>
              <a:rPr lang="ru-RU" dirty="0"/>
              <a:t>Пожар, обрушение потолка, прорыв водопровода</a:t>
            </a:r>
          </a:p>
        </p:txBody>
      </p:sp>
    </p:spTree>
    <p:extLst>
      <p:ext uri="{BB962C8B-B14F-4D97-AF65-F5344CB8AC3E}">
        <p14:creationId xmlns:p14="http://schemas.microsoft.com/office/powerpoint/2010/main" val="345762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C10115-2BCE-441A-EE76-18A6EAF3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злобе или по глупости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B8E917-4403-F1E6-EAA9-5F3550FF0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Юристы это называют </a:t>
            </a:r>
          </a:p>
          <a:p>
            <a:pPr lvl="1"/>
            <a:r>
              <a:rPr lang="ru-RU" dirty="0"/>
              <a:t>Умышленное причинение ущерба («по злобе»)</a:t>
            </a:r>
          </a:p>
          <a:p>
            <a:pPr lvl="1"/>
            <a:r>
              <a:rPr lang="ru-RU" dirty="0"/>
              <a:t>Неумышленное («по глупости»)</a:t>
            </a:r>
          </a:p>
          <a:p>
            <a:r>
              <a:rPr lang="ru-RU" dirty="0"/>
              <a:t>Чем категоризация на злобу и глупость лучше?</a:t>
            </a:r>
          </a:p>
          <a:p>
            <a:pPr lvl="1"/>
            <a:r>
              <a:rPr lang="ru-RU" dirty="0"/>
              <a:t>Она допускает промежуточное состояние:</a:t>
            </a:r>
            <a:br>
              <a:rPr lang="ru-RU" dirty="0"/>
            </a:br>
            <a:r>
              <a:rPr lang="ru-RU" dirty="0"/>
              <a:t>по сочетанию злобы и глупости</a:t>
            </a:r>
          </a:p>
          <a:p>
            <a:pPr lvl="1"/>
            <a:r>
              <a:rPr lang="en-US" dirty="0" err="1"/>
              <a:t>E.q</a:t>
            </a:r>
            <a:r>
              <a:rPr lang="en-US" dirty="0"/>
              <a:t>. </a:t>
            </a:r>
            <a:r>
              <a:rPr lang="ru-RU" dirty="0"/>
              <a:t>хотел причинить какой-то конкретный ущерб, </a:t>
            </a:r>
            <a:br>
              <a:rPr lang="ru-RU" dirty="0"/>
            </a:br>
            <a:r>
              <a:rPr lang="ru-RU" dirty="0"/>
              <a:t>а по глупости причинил другой</a:t>
            </a:r>
          </a:p>
          <a:p>
            <a:pPr lvl="2"/>
            <a:r>
              <a:rPr lang="ru-RU" dirty="0"/>
              <a:t>Не обязательно меньший</a:t>
            </a:r>
          </a:p>
          <a:p>
            <a:pPr lvl="2"/>
            <a:r>
              <a:rPr lang="ru-RU" dirty="0"/>
              <a:t>Но и не обязательно больший</a:t>
            </a:r>
          </a:p>
        </p:txBody>
      </p:sp>
    </p:spTree>
    <p:extLst>
      <p:ext uri="{BB962C8B-B14F-4D97-AF65-F5344CB8AC3E}">
        <p14:creationId xmlns:p14="http://schemas.microsoft.com/office/powerpoint/2010/main" val="320354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CEA5D3-4519-3B44-B434-2B290769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деление на злобу и глупость важно?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40E7BB-F41C-851B-211F-832A21551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Разная структура угроз и распределение ответственности</a:t>
            </a:r>
          </a:p>
          <a:p>
            <a:r>
              <a:rPr lang="ru-RU" dirty="0"/>
              <a:t>Некоторые вещи можно сделать только по злобе</a:t>
            </a:r>
          </a:p>
          <a:p>
            <a:pPr lvl="1"/>
            <a:r>
              <a:rPr lang="ru-RU" dirty="0"/>
              <a:t>Например, украсть компьютер</a:t>
            </a:r>
          </a:p>
          <a:p>
            <a:pPr lvl="1"/>
            <a:r>
              <a:rPr lang="ru-RU" dirty="0"/>
              <a:t>Ущерб от глупостей может быть не меньше</a:t>
            </a:r>
          </a:p>
          <a:p>
            <a:r>
              <a:rPr lang="ru-RU" dirty="0"/>
              <a:t>От злых людей вашу организацию защищают, кроме вас:</a:t>
            </a:r>
          </a:p>
          <a:p>
            <a:pPr lvl="1"/>
            <a:r>
              <a:rPr lang="ru-RU" dirty="0"/>
              <a:t>Охрана, отдел кадров, скрининг персонала</a:t>
            </a:r>
          </a:p>
          <a:p>
            <a:pPr lvl="1"/>
            <a:r>
              <a:rPr lang="ru-RU" dirty="0"/>
              <a:t>Полиция, юристы</a:t>
            </a:r>
          </a:p>
          <a:p>
            <a:r>
              <a:rPr lang="ru-RU" dirty="0"/>
              <a:t>Глупость может сделать любой сотрудник</a:t>
            </a:r>
          </a:p>
          <a:p>
            <a:pPr lvl="1"/>
            <a:r>
              <a:rPr lang="ru-RU" dirty="0"/>
              <a:t>В том числе вы</a:t>
            </a:r>
          </a:p>
          <a:p>
            <a:r>
              <a:rPr lang="ru-RU" dirty="0"/>
              <a:t>На глупость можно спровоцировать </a:t>
            </a:r>
            <a:br>
              <a:rPr lang="ru-RU" dirty="0"/>
            </a:br>
            <a:r>
              <a:rPr lang="ru-RU" dirty="0"/>
              <a:t>это называется </a:t>
            </a:r>
            <a:r>
              <a:rPr lang="ru-RU" i="1" dirty="0"/>
              <a:t>социальная инженерия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07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E08A1-E712-BC97-3494-D6DD6870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плохого можно сделать с компьютером?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983E96-4819-6ECE-3991-4788BEE93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Кража данных</a:t>
            </a:r>
          </a:p>
          <a:p>
            <a:r>
              <a:rPr lang="ru-RU" dirty="0"/>
              <a:t>Несанкционированная модификация данных</a:t>
            </a:r>
          </a:p>
          <a:p>
            <a:r>
              <a:rPr lang="ru-RU" dirty="0"/>
              <a:t>Отказ сервиса, например</a:t>
            </a:r>
          </a:p>
          <a:p>
            <a:pPr lvl="1"/>
            <a:r>
              <a:rPr lang="ru-RU" dirty="0"/>
              <a:t>Сломать компьютер</a:t>
            </a:r>
          </a:p>
          <a:p>
            <a:pPr lvl="1"/>
            <a:r>
              <a:rPr lang="ru-RU" dirty="0"/>
              <a:t>Уронить сервер</a:t>
            </a:r>
          </a:p>
          <a:p>
            <a:pPr lvl="1"/>
            <a:r>
              <a:rPr lang="ru-RU" dirty="0"/>
              <a:t>Уничтожить данные</a:t>
            </a:r>
          </a:p>
          <a:p>
            <a:r>
              <a:rPr lang="ru-RU" dirty="0"/>
              <a:t>Нецелевое использование, например</a:t>
            </a:r>
          </a:p>
          <a:p>
            <a:pPr lvl="1"/>
            <a:r>
              <a:rPr lang="ru-RU" dirty="0"/>
              <a:t>Майнинг биткойнов</a:t>
            </a:r>
          </a:p>
          <a:p>
            <a:pPr lvl="1"/>
            <a:r>
              <a:rPr lang="ru-RU" dirty="0"/>
              <a:t>Рассылка спама</a:t>
            </a:r>
          </a:p>
          <a:p>
            <a:pPr lvl="1"/>
            <a:r>
              <a:rPr lang="ru-RU" dirty="0"/>
              <a:t>Взлом других компьютеров</a:t>
            </a:r>
          </a:p>
          <a:p>
            <a:endParaRPr lang="ru-RU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02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6F7B06-6640-A07B-1905-06DA0D58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Комбинированные плохие вещи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5AC1B5-5363-8C82-91AA-29CEAF044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Компьютер рядового сотрудника взламывают</a:t>
            </a:r>
          </a:p>
          <a:p>
            <a:pPr lvl="1"/>
            <a:r>
              <a:rPr lang="ru-RU" dirty="0"/>
              <a:t>Или самого сотрудника </a:t>
            </a:r>
            <a:r>
              <a:rPr lang="ru-RU" dirty="0" err="1"/>
              <a:t>инженерят</a:t>
            </a:r>
            <a:r>
              <a:rPr lang="ru-RU" dirty="0"/>
              <a:t> что-то запустить</a:t>
            </a:r>
            <a:r>
              <a:rPr lang="en-US" dirty="0"/>
              <a:t>/</a:t>
            </a:r>
            <a:r>
              <a:rPr lang="ru-RU" dirty="0"/>
              <a:t>установить</a:t>
            </a:r>
          </a:p>
          <a:p>
            <a:r>
              <a:rPr lang="ru-RU" dirty="0"/>
              <a:t>Запускают на нем агент для доступа к корпоративной сети</a:t>
            </a:r>
          </a:p>
          <a:p>
            <a:r>
              <a:rPr lang="ru-RU" dirty="0"/>
              <a:t>Взламывают продуктивные сервера (возможно, по цепочке)</a:t>
            </a:r>
          </a:p>
          <a:p>
            <a:r>
              <a:rPr lang="ru-RU" dirty="0"/>
              <a:t>Пример: </a:t>
            </a:r>
            <a:r>
              <a:rPr lang="en-US" dirty="0"/>
              <a:t>Aurora attack </a:t>
            </a:r>
            <a:r>
              <a:rPr lang="ru-RU" dirty="0"/>
              <a:t>(когда китайцы ломали </a:t>
            </a:r>
            <a:r>
              <a:rPr lang="ru-RU" dirty="0" err="1"/>
              <a:t>гугль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4455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E70D3A-0A52-5423-F57C-CAA8DA4F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общих соображений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F139D5-74A4-7F3D-7085-09A91E476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Теоретически, модель безопасности современных ОС (как </a:t>
            </a:r>
            <a:r>
              <a:rPr lang="en-US" dirty="0"/>
              <a:t>Linux, </a:t>
            </a:r>
            <a:r>
              <a:rPr lang="ru-RU" dirty="0"/>
              <a:t>так и </a:t>
            </a:r>
            <a:r>
              <a:rPr lang="en-US" dirty="0"/>
              <a:t>Windows) </a:t>
            </a:r>
            <a:r>
              <a:rPr lang="ru-RU" dirty="0"/>
              <a:t>непробиваема</a:t>
            </a:r>
          </a:p>
          <a:p>
            <a:r>
              <a:rPr lang="ru-RU" dirty="0"/>
              <a:t>Все проблемы с безопасностью, так или иначе, «практические»:</a:t>
            </a:r>
          </a:p>
          <a:p>
            <a:pPr lvl="1"/>
            <a:r>
              <a:rPr lang="ru-RU" dirty="0"/>
              <a:t>Физический доступ к компьютеру</a:t>
            </a:r>
          </a:p>
          <a:p>
            <a:pPr lvl="1"/>
            <a:r>
              <a:rPr lang="ru-RU" dirty="0"/>
              <a:t>«Социальная инженерия» и другой человеческий фактор</a:t>
            </a:r>
          </a:p>
          <a:p>
            <a:pPr lvl="1"/>
            <a:r>
              <a:rPr lang="ru-RU" dirty="0"/>
              <a:t>«Уязвимости»</a:t>
            </a:r>
          </a:p>
          <a:p>
            <a:pPr lvl="2"/>
            <a:r>
              <a:rPr lang="ru-RU" dirty="0"/>
              <a:t>Ошибки в программном коде ОС и приложений</a:t>
            </a:r>
          </a:p>
          <a:p>
            <a:pPr lvl="2"/>
            <a:r>
              <a:rPr lang="ru-RU" dirty="0"/>
              <a:t>Ошибки администратора при развертывании ОС и приложений</a:t>
            </a:r>
          </a:p>
          <a:p>
            <a:pPr lvl="2"/>
            <a:r>
              <a:rPr lang="ru-RU" dirty="0"/>
              <a:t>Логические бомбы или «закладки» (умышленно внедренный вредоносный код)</a:t>
            </a:r>
          </a:p>
          <a:p>
            <a:pPr lvl="2"/>
            <a:r>
              <a:rPr lang="ru-RU" dirty="0"/>
              <a:t>«Задние двери» (отладочные средства, которые неумышленно забыли выключить в </a:t>
            </a:r>
            <a:r>
              <a:rPr lang="ru-RU" dirty="0" err="1"/>
              <a:t>релизной</a:t>
            </a:r>
            <a:r>
              <a:rPr lang="en-US" dirty="0"/>
              <a:t>/</a:t>
            </a:r>
            <a:r>
              <a:rPr lang="ru-RU" dirty="0"/>
              <a:t>продуктивной версии)</a:t>
            </a:r>
          </a:p>
        </p:txBody>
      </p:sp>
    </p:spTree>
    <p:extLst>
      <p:ext uri="{BB962C8B-B14F-4D97-AF65-F5344CB8AC3E}">
        <p14:creationId xmlns:p14="http://schemas.microsoft.com/office/powerpoint/2010/main" val="918314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894DA-5D76-7F45-5CE6-358E4A5D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Уязвимости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92DB73-1081-7D18-D4BB-D59111E83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Деление на ошибки, «логические бомбы» и «задние двери» условно: мы не знаем, что творилось в голове у человека, который делал ошибку (это к вопросу про злобу и глупость).  И наоборот, хорошие логические бомбы могут быть замаскированы под ошибки.</a:t>
            </a:r>
          </a:p>
          <a:p>
            <a:r>
              <a:rPr lang="ru-RU" dirty="0"/>
              <a:t>Наиболее опасные типы ошибок могут приводить к удаленному исполнению кода</a:t>
            </a:r>
          </a:p>
          <a:p>
            <a:pPr lvl="1"/>
            <a:r>
              <a:rPr lang="ru-RU" dirty="0"/>
              <a:t>Срывы буфера в программах на С</a:t>
            </a:r>
            <a:r>
              <a:rPr lang="en-US" dirty="0"/>
              <a:t>/</a:t>
            </a:r>
            <a:r>
              <a:rPr lang="ru-RU" dirty="0"/>
              <a:t>С++</a:t>
            </a:r>
            <a:r>
              <a:rPr lang="en-US" dirty="0"/>
              <a:t>/Fortran/Rust</a:t>
            </a:r>
          </a:p>
          <a:p>
            <a:pPr lvl="1"/>
            <a:r>
              <a:rPr lang="ru-RU" dirty="0"/>
              <a:t>Инъекция скрипта в языках, где есть оператор </a:t>
            </a:r>
            <a:r>
              <a:rPr lang="en-US" dirty="0"/>
              <a:t>eval </a:t>
            </a:r>
            <a:r>
              <a:rPr lang="ru-RU" dirty="0"/>
              <a:t>или эквиваленты (</a:t>
            </a:r>
            <a:r>
              <a:rPr lang="en-US" dirty="0"/>
              <a:t>JavaScript, Python, </a:t>
            </a:r>
            <a:r>
              <a:rPr lang="en-US" dirty="0" err="1"/>
              <a:t>unix</a:t>
            </a:r>
            <a:r>
              <a:rPr lang="en-US" dirty="0"/>
              <a:t> shell, </a:t>
            </a:r>
            <a:r>
              <a:rPr lang="ru-RU" dirty="0"/>
              <a:t>да </a:t>
            </a:r>
            <a:r>
              <a:rPr lang="ru-RU" dirty="0" err="1"/>
              <a:t>тыщи</a:t>
            </a:r>
            <a:r>
              <a:rPr lang="ru-RU" dirty="0"/>
              <a:t> их)</a:t>
            </a:r>
          </a:p>
          <a:p>
            <a:pPr lvl="1"/>
            <a:r>
              <a:rPr lang="ru-RU" dirty="0"/>
              <a:t>Инъекция </a:t>
            </a:r>
            <a:r>
              <a:rPr lang="en-US" dirty="0"/>
              <a:t>SQL </a:t>
            </a:r>
          </a:p>
          <a:p>
            <a:pPr lvl="1"/>
            <a:r>
              <a:rPr lang="en-US" dirty="0"/>
              <a:t>Cross-site scripting</a:t>
            </a:r>
          </a:p>
          <a:p>
            <a:r>
              <a:rPr lang="ru-RU" dirty="0"/>
              <a:t>Если вы исполнили чужой код на вашем компьютере, </a:t>
            </a:r>
            <a:br>
              <a:rPr lang="ru-RU" dirty="0"/>
            </a:br>
            <a:r>
              <a:rPr lang="ru-RU" dirty="0"/>
              <a:t>это больше не ваш компьютер</a:t>
            </a:r>
          </a:p>
        </p:txBody>
      </p:sp>
    </p:spTree>
    <p:extLst>
      <p:ext uri="{BB962C8B-B14F-4D97-AF65-F5344CB8AC3E}">
        <p14:creationId xmlns:p14="http://schemas.microsoft.com/office/powerpoint/2010/main" val="306158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3D92C-F9B7-5AA5-C38A-2BBD2E6D6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подходы и принципы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F95F97-30AA-863F-BA40-0F1ABD61A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Комплексная («эшелонированная») безопасность</a:t>
            </a:r>
          </a:p>
          <a:p>
            <a:pPr lvl="1"/>
            <a:r>
              <a:rPr lang="ru-RU" dirty="0"/>
              <a:t>Пробив защиту в любом месте, хакер должен оказываться в изолированной среде с ограниченным доступом</a:t>
            </a:r>
          </a:p>
          <a:p>
            <a:pPr lvl="1"/>
            <a:r>
              <a:rPr lang="ru-RU" dirty="0"/>
              <a:t>Ему придется тратить время на пробивание следующих слоев</a:t>
            </a:r>
          </a:p>
          <a:p>
            <a:pPr lvl="1"/>
            <a:r>
              <a:rPr lang="ru-RU" dirty="0"/>
              <a:t>Чем дольше он этим занимается, тем выше шанс что</a:t>
            </a:r>
          </a:p>
          <a:p>
            <a:pPr lvl="2"/>
            <a:r>
              <a:rPr lang="ru-RU" dirty="0"/>
              <a:t>Он где-то застрянет </a:t>
            </a:r>
          </a:p>
          <a:p>
            <a:pPr lvl="2"/>
            <a:r>
              <a:rPr lang="ru-RU" dirty="0"/>
              <a:t>Это обнаружат и прекратят</a:t>
            </a:r>
          </a:p>
          <a:p>
            <a:pPr lvl="2"/>
            <a:r>
              <a:rPr lang="ru-RU" dirty="0"/>
              <a:t>Или даже что его поймают</a:t>
            </a:r>
          </a:p>
          <a:p>
            <a:pPr lvl="1"/>
            <a:r>
              <a:rPr lang="ru-RU" dirty="0" err="1"/>
              <a:t>Роботическая</a:t>
            </a:r>
            <a:r>
              <a:rPr lang="ru-RU" dirty="0"/>
              <a:t> атака на этом, скорее всего, и закончится</a:t>
            </a:r>
          </a:p>
          <a:p>
            <a:r>
              <a:rPr lang="ru-RU" dirty="0"/>
              <a:t>Принцип минимума привилегий</a:t>
            </a:r>
          </a:p>
          <a:p>
            <a:pPr lvl="1"/>
            <a:r>
              <a:rPr lang="ru-RU" dirty="0"/>
              <a:t>Помогает и от глупостей со стороны сотрудников</a:t>
            </a:r>
          </a:p>
          <a:p>
            <a:r>
              <a:rPr lang="ru-RU" dirty="0"/>
              <a:t>Чем-то отличаться от других</a:t>
            </a:r>
          </a:p>
          <a:p>
            <a:pPr lvl="1"/>
            <a:r>
              <a:rPr lang="ru-RU" dirty="0"/>
              <a:t>Нам не нужно бежать быстрее </a:t>
            </a:r>
            <a:r>
              <a:rPr lang="ru-RU" dirty="0" err="1"/>
              <a:t>Балрога</a:t>
            </a:r>
            <a:r>
              <a:rPr lang="ru-RU" dirty="0"/>
              <a:t>, нам достаточно бежать быстрее тебя</a:t>
            </a:r>
          </a:p>
          <a:p>
            <a:pPr lvl="1"/>
            <a:r>
              <a:rPr lang="ru-RU" dirty="0"/>
              <a:t>Хорошо помогает от автоматических атак («червей», вирусов)</a:t>
            </a:r>
          </a:p>
          <a:p>
            <a:pPr lvl="1"/>
            <a:r>
              <a:rPr lang="ru-RU" dirty="0"/>
              <a:t>От хакеров тоже помогает</a:t>
            </a:r>
          </a:p>
        </p:txBody>
      </p:sp>
    </p:spTree>
    <p:extLst>
      <p:ext uri="{BB962C8B-B14F-4D97-AF65-F5344CB8AC3E}">
        <p14:creationId xmlns:p14="http://schemas.microsoft.com/office/powerpoint/2010/main" val="1137606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2651</TotalTime>
  <Words>561</Words>
  <Application>Microsoft Macintosh PowerPoint</Application>
  <PresentationFormat>Широкоэкранный</PresentationFormat>
  <Paragraphs>83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Тема Office</vt:lpstr>
      <vt:lpstr>Компьютерная безопасность: Введение</vt:lpstr>
      <vt:lpstr>Почему может случиться что-то плохое?</vt:lpstr>
      <vt:lpstr>По злобе или по глупости</vt:lpstr>
      <vt:lpstr>Почему деление на злобу и глупость важно?</vt:lpstr>
      <vt:lpstr>Что плохого можно сделать с компьютером?</vt:lpstr>
      <vt:lpstr>Комбинированные плохие вещи</vt:lpstr>
      <vt:lpstr>Еще общих соображений</vt:lpstr>
      <vt:lpstr>Уязвимости</vt:lpstr>
      <vt:lpstr>Общие подходы и принципы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Dmitry Irtegov</dc:creator>
  <cp:lastModifiedBy>Dmitry Irtegov</cp:lastModifiedBy>
  <cp:revision>2</cp:revision>
  <dcterms:created xsi:type="dcterms:W3CDTF">2024-11-10T12:34:14Z</dcterms:created>
  <dcterms:modified xsi:type="dcterms:W3CDTF">2024-11-19T09:15:51Z</dcterms:modified>
</cp:coreProperties>
</file>